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4"/>
  </p:sldMasterIdLst>
  <p:notesMasterIdLst>
    <p:notesMasterId r:id="rId25"/>
  </p:notesMasterIdLst>
  <p:handoutMasterIdLst>
    <p:handoutMasterId r:id="rId26"/>
  </p:handoutMasterIdLst>
  <p:sldIdLst>
    <p:sldId id="257" r:id="rId5"/>
    <p:sldId id="261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3" r:id="rId15"/>
    <p:sldId id="282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075"/>
    <p:restoredTop sz="94628"/>
  </p:normalViewPr>
  <p:slideViewPr>
    <p:cSldViewPr snapToGrid="0" snapToObjects="1">
      <p:cViewPr>
        <p:scale>
          <a:sx n="65" d="100"/>
          <a:sy n="65" d="100"/>
        </p:scale>
        <p:origin x="3872" y="1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34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25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621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18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552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41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9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73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287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05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99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46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6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254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636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78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5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02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med">
    <p:push dir="u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" y="1496010"/>
            <a:ext cx="12074525" cy="4273200"/>
          </a:xfrm>
          <a:prstGeom prst="rect">
            <a:avLst/>
          </a:prstGeom>
          <a:effectLst>
            <a:outerShdw blurRad="50800" dist="127000" dir="5760000" algn="tl" rotWithShape="0">
              <a:prstClr val="black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021" y="2822850"/>
            <a:ext cx="8434316" cy="189254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AIRLINES SENTIMENT ANALYSIS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05291" y="3013262"/>
            <a:ext cx="2182280" cy="187732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Kenneth Cheong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General Assembly 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DSI 8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Capstone Project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xmlns="" id="{6E661E49-0788-40C2-A5B6-638ADED71159}"/>
              </a:ext>
            </a:extLst>
          </p:cNvPr>
          <p:cNvSpPr txBox="1">
            <a:spLocks/>
          </p:cNvSpPr>
          <p:nvPr/>
        </p:nvSpPr>
        <p:spPr>
          <a:xfrm>
            <a:off x="8997704" y="2920464"/>
            <a:ext cx="2182280" cy="187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NAME</a:t>
            </a:r>
            <a:b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FROM</a:t>
            </a:r>
            <a:b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TO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SEAT</a:t>
            </a:r>
            <a:endParaRPr 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 txBox="1">
            <a:spLocks/>
          </p:cNvSpPr>
          <p:nvPr/>
        </p:nvSpPr>
        <p:spPr>
          <a:xfrm>
            <a:off x="1734694" y="1496010"/>
            <a:ext cx="2721189" cy="8400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pc="5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UNITED</a:t>
            </a:r>
            <a:endParaRPr lang="en-US" sz="4400" spc="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LDA and </a:t>
            </a: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Intertopic</a:t>
            </a: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Distance Map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489" y="1738985"/>
            <a:ext cx="7603642" cy="474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6526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LDA and </a:t>
            </a: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Intertopic</a:t>
            </a: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Distance Map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911" y="1891799"/>
            <a:ext cx="6069583" cy="476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838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95" y="1891799"/>
            <a:ext cx="10182570" cy="41029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LDA and </a:t>
            </a: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Intertopic</a:t>
            </a: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Distance Map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714" y="1463730"/>
            <a:ext cx="7495014" cy="49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6861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Doc2Vec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243" y="2130338"/>
            <a:ext cx="82931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087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Doc2Vec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072" y="405899"/>
            <a:ext cx="3710424" cy="59389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808" y="2230231"/>
            <a:ext cx="2908300" cy="307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6973" y="1148849"/>
            <a:ext cx="7495014" cy="49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8554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Keywords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89" y="2180018"/>
            <a:ext cx="10542440" cy="271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9542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Keywords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14" y="1694478"/>
            <a:ext cx="9472969" cy="46723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674" y="2130337"/>
            <a:ext cx="3070289" cy="283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8773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Sampling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Resampling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31" y="1684407"/>
            <a:ext cx="9436100" cy="2654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6929" y="4060411"/>
            <a:ext cx="24638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489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Sampling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Train, Test, Split, </a:t>
            </a: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GridSearchCV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17" y="1599836"/>
            <a:ext cx="9321800" cy="5118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654" y="2733174"/>
            <a:ext cx="45212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1833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Deployment Online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Flask and </a:t>
            </a: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Heroku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31" y="1705390"/>
            <a:ext cx="2921000" cy="3924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529" y="1771149"/>
            <a:ext cx="7061200" cy="241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579" y="2190198"/>
            <a:ext cx="6769100" cy="1841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0675" y="4206962"/>
            <a:ext cx="7383266" cy="5836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596" y="4898774"/>
            <a:ext cx="2266071" cy="1979104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6164479" y="4965924"/>
            <a:ext cx="5000199" cy="1554146"/>
          </a:xfrm>
          <a:prstGeom prst="wedgeRoundRectCallout">
            <a:avLst>
              <a:gd name="adj1" fmla="val -62918"/>
              <a:gd name="adj2" fmla="val -11996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3200" i="1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Use a responsive website template!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26969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675" y="835926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Problem Statement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486675" y="2017025"/>
            <a:ext cx="6621276" cy="3581401"/>
          </a:xfrm>
        </p:spPr>
        <p:txBody>
          <a:bodyPr/>
          <a:lstStyle/>
          <a:p>
            <a:pPr marL="0" lvl="0" indent="0">
              <a:lnSpc>
                <a:spcPct val="200000"/>
              </a:lnSpc>
              <a:buNone/>
            </a:pP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 provide recommendations on specified areas of improvement for </a:t>
            </a: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United </a:t>
            </a: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airlines based on passenger comments.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975"/>
          <a:stretch/>
        </p:blipFill>
        <p:spPr>
          <a:xfrm>
            <a:off x="1187354" y="835926"/>
            <a:ext cx="2702257" cy="481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" y="1496010"/>
            <a:ext cx="12074525" cy="4273200"/>
          </a:xfrm>
          <a:prstGeom prst="rect">
            <a:avLst/>
          </a:prstGeom>
          <a:effectLst>
            <a:outerShdw blurRad="50800" dist="127000" dir="5760000" algn="tl" rotWithShape="0">
              <a:prstClr val="black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997" y="2822850"/>
            <a:ext cx="8434316" cy="189254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THANK YOU FOR FLYING WITH US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05291" y="3013262"/>
            <a:ext cx="2182280" cy="187732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Kenneth Cheong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General Assembly 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DSI 8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Capstone Project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xmlns="" id="{6E661E49-0788-40C2-A5B6-638ADED71159}"/>
              </a:ext>
            </a:extLst>
          </p:cNvPr>
          <p:cNvSpPr txBox="1">
            <a:spLocks/>
          </p:cNvSpPr>
          <p:nvPr/>
        </p:nvSpPr>
        <p:spPr>
          <a:xfrm>
            <a:off x="8997704" y="2920464"/>
            <a:ext cx="2182280" cy="187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NAME</a:t>
            </a:r>
            <a:b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FROM</a:t>
            </a:r>
            <a:b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TO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SEAT</a:t>
            </a:r>
            <a:endParaRPr 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 txBox="1">
            <a:spLocks/>
          </p:cNvSpPr>
          <p:nvPr/>
        </p:nvSpPr>
        <p:spPr>
          <a:xfrm>
            <a:off x="1734694" y="1496010"/>
            <a:ext cx="2721189" cy="8400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pc="5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UNITED</a:t>
            </a:r>
            <a:endParaRPr lang="en-US" sz="4400" spc="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30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939" y="1070910"/>
            <a:ext cx="5456451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Data Collection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697866" y="3685077"/>
            <a:ext cx="5456452" cy="1598334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Kaggle</a:t>
            </a: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Dataset after using United Airlines tweets only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56" y="704233"/>
            <a:ext cx="5372100" cy="5473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87" y="1935857"/>
            <a:ext cx="1505226" cy="15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6580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84" y="78898"/>
            <a:ext cx="8339759" cy="6679712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9283851" y="681301"/>
            <a:ext cx="2400407" cy="2857029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sz="4000" i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Tweets from </a:t>
            </a:r>
            <a:r>
              <a:rPr lang="en-US" sz="40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Twitter API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610" y="3697356"/>
            <a:ext cx="1532835" cy="153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7969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5" y="405899"/>
            <a:ext cx="5456451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Data Cleaning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4886" y="4042886"/>
            <a:ext cx="6798366" cy="259645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Remove line splitters</a:t>
            </a:r>
          </a:p>
          <a:p>
            <a:pPr>
              <a:lnSpc>
                <a:spcPct val="100000"/>
              </a:lnSpc>
            </a:pP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Remove @tags</a:t>
            </a:r>
          </a:p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Remove ‘RT’</a:t>
            </a:r>
          </a:p>
          <a:p>
            <a:pPr>
              <a:lnSpc>
                <a:spcPct val="100000"/>
              </a:lnSpc>
            </a:pP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Remove URLs</a:t>
            </a:r>
          </a:p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Remove duplicates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6" y="1148848"/>
            <a:ext cx="10555357" cy="266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0665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5" y="405899"/>
            <a:ext cx="9810898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Sentiment Analysis (VADER)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539864" y="1660388"/>
            <a:ext cx="4832498" cy="11993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Define functions to get VADER scores</a:t>
            </a:r>
            <a:endParaRPr lang="en-US" sz="2800" i="1" dirty="0" smtClean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15" y="1424609"/>
            <a:ext cx="4978400" cy="472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963" y="2859709"/>
            <a:ext cx="51943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3789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Sentiment Analysis 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TextBlob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435675" y="1148850"/>
            <a:ext cx="6455996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Preparation for </a:t>
            </a: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TextBlob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382" y="1812287"/>
            <a:ext cx="7954133" cy="474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0733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Sentiment Analysis 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TextBlob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Functions to calculate polarity </a:t>
            </a:r>
            <a:r>
              <a:rPr lang="en-US" sz="2800" i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and subjectivity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92" y="1891799"/>
            <a:ext cx="6311900" cy="3136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585" y="2634749"/>
            <a:ext cx="5982805" cy="31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0037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WordCloud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09" y="1148849"/>
            <a:ext cx="10711164" cy="21906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695" y="2848119"/>
            <a:ext cx="5247321" cy="38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1256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41F5FCF-FDBA-45F3-A234-5E557B1D2A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199E8A-3253-45E5-B33A-F34129B7AA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6722C5-B529-4491-808D-2D5A0D242BA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182</Words>
  <Application>Microsoft Macintosh PowerPoint</Application>
  <PresentationFormat>Widescreen</PresentationFormat>
  <Paragraphs>75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Courier</vt:lpstr>
      <vt:lpstr>Arial</vt:lpstr>
      <vt:lpstr>Office Theme</vt:lpstr>
      <vt:lpstr>AIRLINES SENTIMENT ANALYSIS</vt:lpstr>
      <vt:lpstr>Problem Statement</vt:lpstr>
      <vt:lpstr>Data Collection</vt:lpstr>
      <vt:lpstr>PowerPoint Presentation</vt:lpstr>
      <vt:lpstr>Data Cleaning</vt:lpstr>
      <vt:lpstr>Sentiment Analysis (VADER)</vt:lpstr>
      <vt:lpstr>Sentiment Analysis (TextBlob)</vt:lpstr>
      <vt:lpstr>Sentiment Analysis (TextBlob)</vt:lpstr>
      <vt:lpstr>WordCloud</vt:lpstr>
      <vt:lpstr>Topic Modelling</vt:lpstr>
      <vt:lpstr>Topic Modelling</vt:lpstr>
      <vt:lpstr>Topic Modelling</vt:lpstr>
      <vt:lpstr>Topic Modelling</vt:lpstr>
      <vt:lpstr>Topic Modelling</vt:lpstr>
      <vt:lpstr>Topic Modelling</vt:lpstr>
      <vt:lpstr>Topic Modelling</vt:lpstr>
      <vt:lpstr>Sampling</vt:lpstr>
      <vt:lpstr>Sampling</vt:lpstr>
      <vt:lpstr>Deployment Online</vt:lpstr>
      <vt:lpstr>THANK YOU FOR FLYING WITH US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/>
  <cp:revision>1</cp:revision>
  <dcterms:created xsi:type="dcterms:W3CDTF">2019-07-31T04:44:12Z</dcterms:created>
  <dcterms:modified xsi:type="dcterms:W3CDTF">2019-08-01T03:30:51Z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